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hyperlink" Target="https://github.com/yermilov/spock-tal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5" Type="http://schemas.openxmlformats.org/officeDocument/2006/relationships/image" Target="../media/image94.png"/><Relationship Id="rId6" Type="http://schemas.openxmlformats.org/officeDocument/2006/relationships/image" Target="../media/image9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Relationship Id="rId4" Type="http://schemas.openxmlformats.org/officeDocument/2006/relationships/image" Target="../media/image90.png"/><Relationship Id="rId5" Type="http://schemas.openxmlformats.org/officeDocument/2006/relationships/image" Target="../media/image97.png"/><Relationship Id="rId6" Type="http://schemas.openxmlformats.org/officeDocument/2006/relationships/image" Target="../media/image10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6.png"/><Relationship Id="rId4" Type="http://schemas.openxmlformats.org/officeDocument/2006/relationships/image" Target="../media/image98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1.png"/><Relationship Id="rId4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4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68435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461400" y="1663562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67925" y="39006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35450" y="2249387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333425" y="2997300"/>
            <a:ext cx="15686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35450" y="3169900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759575" y="311225"/>
            <a:ext cx="3774899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Shape 27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73" name="Shape 2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Idiomatic Spock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5230100" y="1019050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77" name="Shape 37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>
            <p:ph type="title"/>
          </p:nvPr>
        </p:nvSpPr>
        <p:spPr>
          <a:xfrm>
            <a:off x="6077650" y="3567800"/>
            <a:ext cx="27546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Spies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>
            <p:ph type="title"/>
          </p:nvPr>
        </p:nvSpPr>
        <p:spPr>
          <a:xfrm>
            <a:off x="356725" y="4024100"/>
            <a:ext cx="419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VIII: Time travel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Shape 637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 txBox="1"/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